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2" r:id="rId2"/>
    <p:sldId id="260" r:id="rId3"/>
    <p:sldId id="261" r:id="rId4"/>
    <p:sldId id="259" r:id="rId5"/>
  </p:sldIdLst>
  <p:sldSz cx="10691813" cy="7559675"/>
  <p:notesSz cx="6858000" cy="9144000"/>
  <p:defaultTextStyle>
    <a:defPPr>
      <a:defRPr lang="tr-TR"/>
    </a:defPPr>
    <a:lvl1pPr marL="0" algn="l" defTabSz="995478" rtl="0" eaLnBrk="1" latinLnBrk="0" hangingPunct="1">
      <a:defRPr sz="1960" kern="1200">
        <a:solidFill>
          <a:schemeClr val="tx1"/>
        </a:solidFill>
        <a:latin typeface="+mn-lt"/>
        <a:ea typeface="+mn-ea"/>
        <a:cs typeface="+mn-cs"/>
      </a:defRPr>
    </a:lvl1pPr>
    <a:lvl2pPr marL="497739" algn="l" defTabSz="995478" rtl="0" eaLnBrk="1" latinLnBrk="0" hangingPunct="1">
      <a:defRPr sz="1960" kern="1200">
        <a:solidFill>
          <a:schemeClr val="tx1"/>
        </a:solidFill>
        <a:latin typeface="+mn-lt"/>
        <a:ea typeface="+mn-ea"/>
        <a:cs typeface="+mn-cs"/>
      </a:defRPr>
    </a:lvl2pPr>
    <a:lvl3pPr marL="995478" algn="l" defTabSz="995478" rtl="0" eaLnBrk="1" latinLnBrk="0" hangingPunct="1">
      <a:defRPr sz="1960" kern="1200">
        <a:solidFill>
          <a:schemeClr val="tx1"/>
        </a:solidFill>
        <a:latin typeface="+mn-lt"/>
        <a:ea typeface="+mn-ea"/>
        <a:cs typeface="+mn-cs"/>
      </a:defRPr>
    </a:lvl3pPr>
    <a:lvl4pPr marL="1493217" algn="l" defTabSz="995478" rtl="0" eaLnBrk="1" latinLnBrk="0" hangingPunct="1">
      <a:defRPr sz="1960" kern="1200">
        <a:solidFill>
          <a:schemeClr val="tx1"/>
        </a:solidFill>
        <a:latin typeface="+mn-lt"/>
        <a:ea typeface="+mn-ea"/>
        <a:cs typeface="+mn-cs"/>
      </a:defRPr>
    </a:lvl4pPr>
    <a:lvl5pPr marL="1990957" algn="l" defTabSz="995478" rtl="0" eaLnBrk="1" latinLnBrk="0" hangingPunct="1">
      <a:defRPr sz="1960" kern="1200">
        <a:solidFill>
          <a:schemeClr val="tx1"/>
        </a:solidFill>
        <a:latin typeface="+mn-lt"/>
        <a:ea typeface="+mn-ea"/>
        <a:cs typeface="+mn-cs"/>
      </a:defRPr>
    </a:lvl5pPr>
    <a:lvl6pPr marL="2488695" algn="l" defTabSz="995478" rtl="0" eaLnBrk="1" latinLnBrk="0" hangingPunct="1">
      <a:defRPr sz="1960" kern="1200">
        <a:solidFill>
          <a:schemeClr val="tx1"/>
        </a:solidFill>
        <a:latin typeface="+mn-lt"/>
        <a:ea typeface="+mn-ea"/>
        <a:cs typeface="+mn-cs"/>
      </a:defRPr>
    </a:lvl6pPr>
    <a:lvl7pPr marL="2986435" algn="l" defTabSz="995478" rtl="0" eaLnBrk="1" latinLnBrk="0" hangingPunct="1">
      <a:defRPr sz="1960" kern="1200">
        <a:solidFill>
          <a:schemeClr val="tx1"/>
        </a:solidFill>
        <a:latin typeface="+mn-lt"/>
        <a:ea typeface="+mn-ea"/>
        <a:cs typeface="+mn-cs"/>
      </a:defRPr>
    </a:lvl7pPr>
    <a:lvl8pPr marL="3484174" algn="l" defTabSz="995478" rtl="0" eaLnBrk="1" latinLnBrk="0" hangingPunct="1">
      <a:defRPr sz="1960" kern="1200">
        <a:solidFill>
          <a:schemeClr val="tx1"/>
        </a:solidFill>
        <a:latin typeface="+mn-lt"/>
        <a:ea typeface="+mn-ea"/>
        <a:cs typeface="+mn-cs"/>
      </a:defRPr>
    </a:lvl8pPr>
    <a:lvl9pPr marL="3981914" algn="l" defTabSz="995478" rtl="0" eaLnBrk="1" latinLnBrk="0" hangingPunct="1">
      <a:defRPr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3235" autoAdjust="0"/>
  </p:normalViewPr>
  <p:slideViewPr>
    <p:cSldViewPr>
      <p:cViewPr varScale="1">
        <p:scale>
          <a:sx n="105" d="100"/>
          <a:sy n="105" d="100"/>
        </p:scale>
        <p:origin x="1290" y="108"/>
      </p:cViewPr>
      <p:guideLst>
        <p:guide orient="horz" pos="2381"/>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A95EC9-B659-4D92-9ECA-2F670B92CC7B}" type="datetimeFigureOut">
              <a:rPr lang="tr-TR" smtClean="0"/>
              <a:t>19.09.2023</a:t>
            </a:fld>
            <a:endParaRPr lang="tr-TR"/>
          </a:p>
        </p:txBody>
      </p:sp>
      <p:sp>
        <p:nvSpPr>
          <p:cNvPr id="4" name="Slayt Görüntüsü Yer Tutucusu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8A5E6F-C6BF-4EB0-9D2D-BBA564B64D10}" type="slidenum">
              <a:rPr lang="tr-TR" smtClean="0"/>
              <a:t>‹#›</a:t>
            </a:fld>
            <a:endParaRPr lang="tr-TR"/>
          </a:p>
        </p:txBody>
      </p:sp>
    </p:spTree>
    <p:extLst>
      <p:ext uri="{BB962C8B-B14F-4D97-AF65-F5344CB8AC3E}">
        <p14:creationId xmlns:p14="http://schemas.microsoft.com/office/powerpoint/2010/main" val="4281764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Arka tarafta</a:t>
            </a:r>
            <a:r>
              <a:rPr lang="tr-TR" baseline="0" dirty="0"/>
              <a:t> özellikle yer alması gereken ibareler bunlardır. Lütfen belgelerin arkalarını bastırmayı unutmayınız</a:t>
            </a:r>
          </a:p>
          <a:p>
            <a:endParaRPr lang="tr-TR" dirty="0"/>
          </a:p>
        </p:txBody>
      </p:sp>
      <p:sp>
        <p:nvSpPr>
          <p:cNvPr id="4" name="Slayt Numarası Yer Tutucusu 3"/>
          <p:cNvSpPr>
            <a:spLocks noGrp="1"/>
          </p:cNvSpPr>
          <p:nvPr>
            <p:ph type="sldNum" sz="quarter" idx="10"/>
          </p:nvPr>
        </p:nvSpPr>
        <p:spPr/>
        <p:txBody>
          <a:bodyPr/>
          <a:lstStyle/>
          <a:p>
            <a:fld id="{D58A5E6F-C6BF-4EB0-9D2D-BBA564B64D10}" type="slidenum">
              <a:rPr lang="tr-TR" smtClean="0"/>
              <a:t>1</a:t>
            </a:fld>
            <a:endParaRPr lang="tr-TR"/>
          </a:p>
        </p:txBody>
      </p:sp>
    </p:spTree>
    <p:extLst>
      <p:ext uri="{BB962C8B-B14F-4D97-AF65-F5344CB8AC3E}">
        <p14:creationId xmlns:p14="http://schemas.microsoft.com/office/powerpoint/2010/main" val="2247061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58A5E6F-C6BF-4EB0-9D2D-BBA564B64D10}" type="slidenum">
              <a:rPr lang="tr-TR" smtClean="0"/>
              <a:t>2</a:t>
            </a:fld>
            <a:endParaRPr lang="tr-TR"/>
          </a:p>
        </p:txBody>
      </p:sp>
    </p:spTree>
    <p:extLst>
      <p:ext uri="{BB962C8B-B14F-4D97-AF65-F5344CB8AC3E}">
        <p14:creationId xmlns:p14="http://schemas.microsoft.com/office/powerpoint/2010/main" val="2984010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801887" y="2348403"/>
            <a:ext cx="9088041" cy="1620430"/>
          </a:xfrm>
        </p:spPr>
        <p:txBody>
          <a:bodyPr/>
          <a:lstStyle/>
          <a:p>
            <a:r>
              <a:rPr lang="tr-TR"/>
              <a:t>Asıl başlık stili için tıklatın</a:t>
            </a:r>
          </a:p>
        </p:txBody>
      </p:sp>
      <p:sp>
        <p:nvSpPr>
          <p:cNvPr id="3" name="2 Alt Başlık"/>
          <p:cNvSpPr>
            <a:spLocks noGrp="1"/>
          </p:cNvSpPr>
          <p:nvPr>
            <p:ph type="subTitle" idx="1"/>
          </p:nvPr>
        </p:nvSpPr>
        <p:spPr>
          <a:xfrm>
            <a:off x="1603773" y="4283817"/>
            <a:ext cx="7484270" cy="1931917"/>
          </a:xfrm>
        </p:spPr>
        <p:txBody>
          <a:bodyPr/>
          <a:lstStyle>
            <a:lvl1pPr marL="0" indent="0" algn="ctr">
              <a:buNone/>
              <a:defRPr>
                <a:solidFill>
                  <a:schemeClr val="tx1">
                    <a:tint val="75000"/>
                  </a:schemeClr>
                </a:solidFill>
              </a:defRPr>
            </a:lvl1pPr>
            <a:lvl2pPr marL="534530" indent="0" algn="ctr">
              <a:buNone/>
              <a:defRPr>
                <a:solidFill>
                  <a:schemeClr val="tx1">
                    <a:tint val="75000"/>
                  </a:schemeClr>
                </a:solidFill>
              </a:defRPr>
            </a:lvl2pPr>
            <a:lvl3pPr marL="1069061" indent="0" algn="ctr">
              <a:buNone/>
              <a:defRPr>
                <a:solidFill>
                  <a:schemeClr val="tx1">
                    <a:tint val="75000"/>
                  </a:schemeClr>
                </a:solidFill>
              </a:defRPr>
            </a:lvl3pPr>
            <a:lvl4pPr marL="1603589" indent="0" algn="ctr">
              <a:buNone/>
              <a:defRPr>
                <a:solidFill>
                  <a:schemeClr val="tx1">
                    <a:tint val="75000"/>
                  </a:schemeClr>
                </a:solidFill>
              </a:defRPr>
            </a:lvl4pPr>
            <a:lvl5pPr marL="2138120" indent="0" algn="ctr">
              <a:buNone/>
              <a:defRPr>
                <a:solidFill>
                  <a:schemeClr val="tx1">
                    <a:tint val="75000"/>
                  </a:schemeClr>
                </a:solidFill>
              </a:defRPr>
            </a:lvl5pPr>
            <a:lvl6pPr marL="2672651" indent="0" algn="ctr">
              <a:buNone/>
              <a:defRPr>
                <a:solidFill>
                  <a:schemeClr val="tx1">
                    <a:tint val="75000"/>
                  </a:schemeClr>
                </a:solidFill>
              </a:defRPr>
            </a:lvl6pPr>
            <a:lvl7pPr marL="3207181" indent="0" algn="ctr">
              <a:buNone/>
              <a:defRPr>
                <a:solidFill>
                  <a:schemeClr val="tx1">
                    <a:tint val="75000"/>
                  </a:schemeClr>
                </a:solidFill>
              </a:defRPr>
            </a:lvl7pPr>
            <a:lvl8pPr marL="3741711" indent="0" algn="ctr">
              <a:buNone/>
              <a:defRPr>
                <a:solidFill>
                  <a:schemeClr val="tx1">
                    <a:tint val="75000"/>
                  </a:schemeClr>
                </a:solidFill>
              </a:defRPr>
            </a:lvl8pPr>
            <a:lvl9pPr marL="4276241"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751564" y="302740"/>
            <a:ext cx="2405658" cy="6450223"/>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534593" y="302740"/>
            <a:ext cx="7038777" cy="6450223"/>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844581" y="4857795"/>
            <a:ext cx="9088041" cy="1501435"/>
          </a:xfrm>
        </p:spPr>
        <p:txBody>
          <a:bodyPr anchor="t"/>
          <a:lstStyle>
            <a:lvl1pPr algn="l">
              <a:defRPr sz="4677" b="1" cap="all"/>
            </a:lvl1pPr>
          </a:lstStyle>
          <a:p>
            <a:r>
              <a:rPr lang="tr-TR"/>
              <a:t>Asıl başlık stili için tıklatın</a:t>
            </a:r>
          </a:p>
        </p:txBody>
      </p:sp>
      <p:sp>
        <p:nvSpPr>
          <p:cNvPr id="3" name="2 Metin Yer Tutucusu"/>
          <p:cNvSpPr>
            <a:spLocks noGrp="1"/>
          </p:cNvSpPr>
          <p:nvPr>
            <p:ph type="body" idx="1"/>
          </p:nvPr>
        </p:nvSpPr>
        <p:spPr>
          <a:xfrm>
            <a:off x="844581" y="3204116"/>
            <a:ext cx="9088041" cy="1653678"/>
          </a:xfrm>
        </p:spPr>
        <p:txBody>
          <a:bodyPr anchor="b"/>
          <a:lstStyle>
            <a:lvl1pPr marL="0" indent="0">
              <a:buNone/>
              <a:defRPr sz="2339">
                <a:solidFill>
                  <a:schemeClr val="tx1">
                    <a:tint val="75000"/>
                  </a:schemeClr>
                </a:solidFill>
              </a:defRPr>
            </a:lvl1pPr>
            <a:lvl2pPr marL="534530" indent="0">
              <a:buNone/>
              <a:defRPr sz="2105">
                <a:solidFill>
                  <a:schemeClr val="tx1">
                    <a:tint val="75000"/>
                  </a:schemeClr>
                </a:solidFill>
              </a:defRPr>
            </a:lvl2pPr>
            <a:lvl3pPr marL="1069061" indent="0">
              <a:buNone/>
              <a:defRPr sz="1870">
                <a:solidFill>
                  <a:schemeClr val="tx1">
                    <a:tint val="75000"/>
                  </a:schemeClr>
                </a:solidFill>
              </a:defRPr>
            </a:lvl3pPr>
            <a:lvl4pPr marL="1603589" indent="0">
              <a:buNone/>
              <a:defRPr sz="1637">
                <a:solidFill>
                  <a:schemeClr val="tx1">
                    <a:tint val="75000"/>
                  </a:schemeClr>
                </a:solidFill>
              </a:defRPr>
            </a:lvl4pPr>
            <a:lvl5pPr marL="2138120" indent="0">
              <a:buNone/>
              <a:defRPr sz="1637">
                <a:solidFill>
                  <a:schemeClr val="tx1">
                    <a:tint val="75000"/>
                  </a:schemeClr>
                </a:solidFill>
              </a:defRPr>
            </a:lvl5pPr>
            <a:lvl6pPr marL="2672651" indent="0">
              <a:buNone/>
              <a:defRPr sz="1637">
                <a:solidFill>
                  <a:schemeClr val="tx1">
                    <a:tint val="75000"/>
                  </a:schemeClr>
                </a:solidFill>
              </a:defRPr>
            </a:lvl6pPr>
            <a:lvl7pPr marL="3207181" indent="0">
              <a:buNone/>
              <a:defRPr sz="1637">
                <a:solidFill>
                  <a:schemeClr val="tx1">
                    <a:tint val="75000"/>
                  </a:schemeClr>
                </a:solidFill>
              </a:defRPr>
            </a:lvl7pPr>
            <a:lvl8pPr marL="3741711" indent="0">
              <a:buNone/>
              <a:defRPr sz="1637">
                <a:solidFill>
                  <a:schemeClr val="tx1">
                    <a:tint val="75000"/>
                  </a:schemeClr>
                </a:solidFill>
              </a:defRPr>
            </a:lvl8pPr>
            <a:lvl9pPr marL="4276241" indent="0">
              <a:buNone/>
              <a:defRPr sz="1637">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534594" y="1763927"/>
            <a:ext cx="4722216" cy="4989036"/>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5435006" y="1763927"/>
            <a:ext cx="4722216" cy="4989036"/>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534592" y="1692179"/>
            <a:ext cx="4724074" cy="705219"/>
          </a:xfrm>
        </p:spPr>
        <p:txBody>
          <a:bodyPr anchor="b"/>
          <a:lstStyle>
            <a:lvl1pPr marL="0" indent="0">
              <a:buNone/>
              <a:defRPr sz="2806" b="1"/>
            </a:lvl1pPr>
            <a:lvl2pPr marL="534530" indent="0">
              <a:buNone/>
              <a:defRPr sz="2339" b="1"/>
            </a:lvl2pPr>
            <a:lvl3pPr marL="1069061" indent="0">
              <a:buNone/>
              <a:defRPr sz="2105" b="1"/>
            </a:lvl3pPr>
            <a:lvl4pPr marL="1603589" indent="0">
              <a:buNone/>
              <a:defRPr sz="1870" b="1"/>
            </a:lvl4pPr>
            <a:lvl5pPr marL="2138120" indent="0">
              <a:buNone/>
              <a:defRPr sz="1870" b="1"/>
            </a:lvl5pPr>
            <a:lvl6pPr marL="2672651" indent="0">
              <a:buNone/>
              <a:defRPr sz="1870" b="1"/>
            </a:lvl6pPr>
            <a:lvl7pPr marL="3207181" indent="0">
              <a:buNone/>
              <a:defRPr sz="1870" b="1"/>
            </a:lvl7pPr>
            <a:lvl8pPr marL="3741711" indent="0">
              <a:buNone/>
              <a:defRPr sz="1870" b="1"/>
            </a:lvl8pPr>
            <a:lvl9pPr marL="4276241" indent="0">
              <a:buNone/>
              <a:defRPr sz="1870" b="1"/>
            </a:lvl9pPr>
          </a:lstStyle>
          <a:p>
            <a:pPr lvl="0"/>
            <a:r>
              <a:rPr lang="tr-TR"/>
              <a:t>Asıl metin stillerini düzenlemek için tıklatın</a:t>
            </a:r>
          </a:p>
        </p:txBody>
      </p:sp>
      <p:sp>
        <p:nvSpPr>
          <p:cNvPr id="4" name="3 İçerik Yer Tutucusu"/>
          <p:cNvSpPr>
            <a:spLocks noGrp="1"/>
          </p:cNvSpPr>
          <p:nvPr>
            <p:ph sz="half" idx="2"/>
          </p:nvPr>
        </p:nvSpPr>
        <p:spPr>
          <a:xfrm>
            <a:off x="534592" y="2397397"/>
            <a:ext cx="4724074" cy="4355563"/>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5431293" y="1692179"/>
            <a:ext cx="4725930" cy="705219"/>
          </a:xfrm>
        </p:spPr>
        <p:txBody>
          <a:bodyPr anchor="b"/>
          <a:lstStyle>
            <a:lvl1pPr marL="0" indent="0">
              <a:buNone/>
              <a:defRPr sz="2806" b="1"/>
            </a:lvl1pPr>
            <a:lvl2pPr marL="534530" indent="0">
              <a:buNone/>
              <a:defRPr sz="2339" b="1"/>
            </a:lvl2pPr>
            <a:lvl3pPr marL="1069061" indent="0">
              <a:buNone/>
              <a:defRPr sz="2105" b="1"/>
            </a:lvl3pPr>
            <a:lvl4pPr marL="1603589" indent="0">
              <a:buNone/>
              <a:defRPr sz="1870" b="1"/>
            </a:lvl4pPr>
            <a:lvl5pPr marL="2138120" indent="0">
              <a:buNone/>
              <a:defRPr sz="1870" b="1"/>
            </a:lvl5pPr>
            <a:lvl6pPr marL="2672651" indent="0">
              <a:buNone/>
              <a:defRPr sz="1870" b="1"/>
            </a:lvl6pPr>
            <a:lvl7pPr marL="3207181" indent="0">
              <a:buNone/>
              <a:defRPr sz="1870" b="1"/>
            </a:lvl7pPr>
            <a:lvl8pPr marL="3741711" indent="0">
              <a:buNone/>
              <a:defRPr sz="1870" b="1"/>
            </a:lvl8pPr>
            <a:lvl9pPr marL="4276241" indent="0">
              <a:buNone/>
              <a:defRPr sz="1870" b="1"/>
            </a:lvl9pPr>
          </a:lstStyle>
          <a:p>
            <a:pPr lvl="0"/>
            <a:r>
              <a:rPr lang="tr-TR"/>
              <a:t>Asıl metin stillerini düzenlemek için tıklatın</a:t>
            </a:r>
          </a:p>
        </p:txBody>
      </p:sp>
      <p:sp>
        <p:nvSpPr>
          <p:cNvPr id="6" name="5 İçerik Yer Tutucusu"/>
          <p:cNvSpPr>
            <a:spLocks noGrp="1"/>
          </p:cNvSpPr>
          <p:nvPr>
            <p:ph sz="quarter" idx="4"/>
          </p:nvPr>
        </p:nvSpPr>
        <p:spPr>
          <a:xfrm>
            <a:off x="5431293" y="2397397"/>
            <a:ext cx="4725930" cy="4355563"/>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34593" y="300987"/>
            <a:ext cx="3517533" cy="1280945"/>
          </a:xfrm>
        </p:spPr>
        <p:txBody>
          <a:bodyPr anchor="b"/>
          <a:lstStyle>
            <a:lvl1pPr algn="l">
              <a:defRPr sz="2339" b="1"/>
            </a:lvl1pPr>
          </a:lstStyle>
          <a:p>
            <a:r>
              <a:rPr lang="tr-TR"/>
              <a:t>Asıl başlık stili için tıklatın</a:t>
            </a:r>
          </a:p>
        </p:txBody>
      </p:sp>
      <p:sp>
        <p:nvSpPr>
          <p:cNvPr id="3" name="2 İçerik Yer Tutucusu"/>
          <p:cNvSpPr>
            <a:spLocks noGrp="1"/>
          </p:cNvSpPr>
          <p:nvPr>
            <p:ph idx="1"/>
          </p:nvPr>
        </p:nvSpPr>
        <p:spPr>
          <a:xfrm>
            <a:off x="4180204" y="300991"/>
            <a:ext cx="5977020" cy="6451973"/>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534593" y="1581936"/>
            <a:ext cx="3517533" cy="5171028"/>
          </a:xfrm>
        </p:spPr>
        <p:txBody>
          <a:bodyPr/>
          <a:lstStyle>
            <a:lvl1pPr marL="0" indent="0">
              <a:buNone/>
              <a:defRPr sz="1637"/>
            </a:lvl1pPr>
            <a:lvl2pPr marL="534530" indent="0">
              <a:buNone/>
              <a:defRPr sz="1403"/>
            </a:lvl2pPr>
            <a:lvl3pPr marL="1069061" indent="0">
              <a:buNone/>
              <a:defRPr sz="1169"/>
            </a:lvl3pPr>
            <a:lvl4pPr marL="1603589" indent="0">
              <a:buNone/>
              <a:defRPr sz="1052"/>
            </a:lvl4pPr>
            <a:lvl5pPr marL="2138120" indent="0">
              <a:buNone/>
              <a:defRPr sz="1052"/>
            </a:lvl5pPr>
            <a:lvl6pPr marL="2672651" indent="0">
              <a:buNone/>
              <a:defRPr sz="1052"/>
            </a:lvl6pPr>
            <a:lvl7pPr marL="3207181" indent="0">
              <a:buNone/>
              <a:defRPr sz="1052"/>
            </a:lvl7pPr>
            <a:lvl8pPr marL="3741711" indent="0">
              <a:buNone/>
              <a:defRPr sz="1052"/>
            </a:lvl8pPr>
            <a:lvl9pPr marL="4276241" indent="0">
              <a:buNone/>
              <a:defRPr sz="1052"/>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095671" y="5291772"/>
            <a:ext cx="6415088" cy="624724"/>
          </a:xfrm>
        </p:spPr>
        <p:txBody>
          <a:bodyPr anchor="b"/>
          <a:lstStyle>
            <a:lvl1pPr algn="l">
              <a:defRPr sz="2339" b="1"/>
            </a:lvl1pPr>
          </a:lstStyle>
          <a:p>
            <a:r>
              <a:rPr lang="tr-TR"/>
              <a:t>Asıl başlık stili için tıklatın</a:t>
            </a:r>
          </a:p>
        </p:txBody>
      </p:sp>
      <p:sp>
        <p:nvSpPr>
          <p:cNvPr id="3" name="2 Resim Yer Tutucusu"/>
          <p:cNvSpPr>
            <a:spLocks noGrp="1"/>
          </p:cNvSpPr>
          <p:nvPr>
            <p:ph type="pic" idx="1"/>
          </p:nvPr>
        </p:nvSpPr>
        <p:spPr>
          <a:xfrm>
            <a:off x="2095671" y="675471"/>
            <a:ext cx="6415088" cy="4535805"/>
          </a:xfrm>
        </p:spPr>
        <p:txBody>
          <a:bodyPr/>
          <a:lstStyle>
            <a:lvl1pPr marL="0" indent="0">
              <a:buNone/>
              <a:defRPr sz="3742"/>
            </a:lvl1pPr>
            <a:lvl2pPr marL="534530" indent="0">
              <a:buNone/>
              <a:defRPr sz="3274"/>
            </a:lvl2pPr>
            <a:lvl3pPr marL="1069061" indent="0">
              <a:buNone/>
              <a:defRPr sz="2806"/>
            </a:lvl3pPr>
            <a:lvl4pPr marL="1603589" indent="0">
              <a:buNone/>
              <a:defRPr sz="2339"/>
            </a:lvl4pPr>
            <a:lvl5pPr marL="2138120" indent="0">
              <a:buNone/>
              <a:defRPr sz="2339"/>
            </a:lvl5pPr>
            <a:lvl6pPr marL="2672651" indent="0">
              <a:buNone/>
              <a:defRPr sz="2339"/>
            </a:lvl6pPr>
            <a:lvl7pPr marL="3207181" indent="0">
              <a:buNone/>
              <a:defRPr sz="2339"/>
            </a:lvl7pPr>
            <a:lvl8pPr marL="3741711" indent="0">
              <a:buNone/>
              <a:defRPr sz="2339"/>
            </a:lvl8pPr>
            <a:lvl9pPr marL="4276241" indent="0">
              <a:buNone/>
              <a:defRPr sz="2339"/>
            </a:lvl9pPr>
          </a:lstStyle>
          <a:p>
            <a:endParaRPr lang="tr-TR"/>
          </a:p>
        </p:txBody>
      </p:sp>
      <p:sp>
        <p:nvSpPr>
          <p:cNvPr id="4" name="3 Metin Yer Tutucusu"/>
          <p:cNvSpPr>
            <a:spLocks noGrp="1"/>
          </p:cNvSpPr>
          <p:nvPr>
            <p:ph type="body" sz="half" idx="2"/>
          </p:nvPr>
        </p:nvSpPr>
        <p:spPr>
          <a:xfrm>
            <a:off x="2095671" y="5916496"/>
            <a:ext cx="6415088" cy="887211"/>
          </a:xfrm>
        </p:spPr>
        <p:txBody>
          <a:bodyPr/>
          <a:lstStyle>
            <a:lvl1pPr marL="0" indent="0">
              <a:buNone/>
              <a:defRPr sz="1637"/>
            </a:lvl1pPr>
            <a:lvl2pPr marL="534530" indent="0">
              <a:buNone/>
              <a:defRPr sz="1403"/>
            </a:lvl2pPr>
            <a:lvl3pPr marL="1069061" indent="0">
              <a:buNone/>
              <a:defRPr sz="1169"/>
            </a:lvl3pPr>
            <a:lvl4pPr marL="1603589" indent="0">
              <a:buNone/>
              <a:defRPr sz="1052"/>
            </a:lvl4pPr>
            <a:lvl5pPr marL="2138120" indent="0">
              <a:buNone/>
              <a:defRPr sz="1052"/>
            </a:lvl5pPr>
            <a:lvl6pPr marL="2672651" indent="0">
              <a:buNone/>
              <a:defRPr sz="1052"/>
            </a:lvl6pPr>
            <a:lvl7pPr marL="3207181" indent="0">
              <a:buNone/>
              <a:defRPr sz="1052"/>
            </a:lvl7pPr>
            <a:lvl8pPr marL="3741711" indent="0">
              <a:buNone/>
              <a:defRPr sz="1052"/>
            </a:lvl8pPr>
            <a:lvl9pPr marL="4276241" indent="0">
              <a:buNone/>
              <a:defRPr sz="1052"/>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534591" y="302737"/>
            <a:ext cx="9622633" cy="1259946"/>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534591" y="1763927"/>
            <a:ext cx="9622633" cy="4989036"/>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534591" y="7006702"/>
            <a:ext cx="2494756" cy="402483"/>
          </a:xfrm>
          <a:prstGeom prst="rect">
            <a:avLst/>
          </a:prstGeom>
        </p:spPr>
        <p:txBody>
          <a:bodyPr vert="horz" lIns="91440" tIns="45720" rIns="91440" bIns="45720" rtlCol="0" anchor="ctr"/>
          <a:lstStyle>
            <a:lvl1pPr algn="l">
              <a:defRPr sz="1403">
                <a:solidFill>
                  <a:schemeClr val="tx1">
                    <a:tint val="75000"/>
                  </a:schemeClr>
                </a:solidFill>
              </a:defRPr>
            </a:lvl1pPr>
          </a:lstStyle>
          <a:p>
            <a:fld id="{79A60AD3-17E8-4098-ADAE-8CD7DFCDDC66}" type="datetimeFigureOut">
              <a:rPr lang="tr-TR" smtClean="0"/>
              <a:t>19.09.2023</a:t>
            </a:fld>
            <a:endParaRPr lang="tr-TR"/>
          </a:p>
        </p:txBody>
      </p:sp>
      <p:sp>
        <p:nvSpPr>
          <p:cNvPr id="5" name="4 Altbilgi Yer Tutucusu"/>
          <p:cNvSpPr>
            <a:spLocks noGrp="1"/>
          </p:cNvSpPr>
          <p:nvPr>
            <p:ph type="ftr" sz="quarter" idx="3"/>
          </p:nvPr>
        </p:nvSpPr>
        <p:spPr>
          <a:xfrm>
            <a:off x="3653037" y="7006702"/>
            <a:ext cx="3385741" cy="402483"/>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7662466" y="7006702"/>
            <a:ext cx="2494756" cy="402483"/>
          </a:xfrm>
          <a:prstGeom prst="rect">
            <a:avLst/>
          </a:prstGeom>
        </p:spPr>
        <p:txBody>
          <a:bodyPr vert="horz" lIns="91440" tIns="45720" rIns="91440" bIns="45720" rtlCol="0" anchor="ctr"/>
          <a:lstStyle>
            <a:lvl1pPr algn="r">
              <a:defRPr sz="1403">
                <a:solidFill>
                  <a:schemeClr val="tx1">
                    <a:tint val="75000"/>
                  </a:schemeClr>
                </a:solidFill>
              </a:defRPr>
            </a:lvl1pPr>
          </a:lstStyle>
          <a:p>
            <a:fld id="{DA7B6B4B-0E67-4406-AA06-C83C49B7FAE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69061" rtl="0" eaLnBrk="1" latinLnBrk="0" hangingPunct="1">
        <a:spcBef>
          <a:spcPct val="0"/>
        </a:spcBef>
        <a:buNone/>
        <a:defRPr sz="5145" kern="1200">
          <a:solidFill>
            <a:schemeClr val="tx1"/>
          </a:solidFill>
          <a:latin typeface="+mj-lt"/>
          <a:ea typeface="+mj-ea"/>
          <a:cs typeface="+mj-cs"/>
        </a:defRPr>
      </a:lvl1pPr>
    </p:titleStyle>
    <p:bodyStyle>
      <a:lvl1pPr marL="400897" indent="-400897" algn="l" defTabSz="1069061" rtl="0" eaLnBrk="1" latinLnBrk="0" hangingPunct="1">
        <a:spcBef>
          <a:spcPct val="20000"/>
        </a:spcBef>
        <a:buFont typeface="Arial" pitchFamily="34" charset="0"/>
        <a:buChar char="•"/>
        <a:defRPr sz="3742" kern="1200">
          <a:solidFill>
            <a:schemeClr val="tx1"/>
          </a:solidFill>
          <a:latin typeface="+mn-lt"/>
          <a:ea typeface="+mn-ea"/>
          <a:cs typeface="+mn-cs"/>
        </a:defRPr>
      </a:lvl1pPr>
      <a:lvl2pPr marL="868612" indent="-334081" algn="l" defTabSz="1069061" rtl="0" eaLnBrk="1" latinLnBrk="0" hangingPunct="1">
        <a:spcBef>
          <a:spcPct val="20000"/>
        </a:spcBef>
        <a:buFont typeface="Arial" pitchFamily="34" charset="0"/>
        <a:buChar char="–"/>
        <a:defRPr sz="3274" kern="1200">
          <a:solidFill>
            <a:schemeClr val="tx1"/>
          </a:solidFill>
          <a:latin typeface="+mn-lt"/>
          <a:ea typeface="+mn-ea"/>
          <a:cs typeface="+mn-cs"/>
        </a:defRPr>
      </a:lvl2pPr>
      <a:lvl3pPr marL="1336326" indent="-267265" algn="l" defTabSz="1069061" rtl="0" eaLnBrk="1" latinLnBrk="0" hangingPunct="1">
        <a:spcBef>
          <a:spcPct val="20000"/>
        </a:spcBef>
        <a:buFont typeface="Arial" pitchFamily="34" charset="0"/>
        <a:buChar char="•"/>
        <a:defRPr sz="2806" kern="1200">
          <a:solidFill>
            <a:schemeClr val="tx1"/>
          </a:solidFill>
          <a:latin typeface="+mn-lt"/>
          <a:ea typeface="+mn-ea"/>
          <a:cs typeface="+mn-cs"/>
        </a:defRPr>
      </a:lvl3pPr>
      <a:lvl4pPr marL="187085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4pPr>
      <a:lvl5pPr marL="2405385"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5pPr>
      <a:lvl6pPr marL="293991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6pPr>
      <a:lvl7pPr marL="347444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7pPr>
      <a:lvl8pPr marL="4008977"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8pPr>
      <a:lvl9pPr marL="4543505"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9pPr>
    </p:bodyStyle>
    <p:otherStyle>
      <a:defPPr>
        <a:defRPr lang="tr-TR"/>
      </a:defPPr>
      <a:lvl1pPr marL="0" algn="l" defTabSz="1069061" rtl="0" eaLnBrk="1" latinLnBrk="0" hangingPunct="1">
        <a:defRPr sz="2105" kern="1200">
          <a:solidFill>
            <a:schemeClr val="tx1"/>
          </a:solidFill>
          <a:latin typeface="+mn-lt"/>
          <a:ea typeface="+mn-ea"/>
          <a:cs typeface="+mn-cs"/>
        </a:defRPr>
      </a:lvl1pPr>
      <a:lvl2pPr marL="534530" algn="l" defTabSz="1069061" rtl="0" eaLnBrk="1" latinLnBrk="0" hangingPunct="1">
        <a:defRPr sz="2105" kern="1200">
          <a:solidFill>
            <a:schemeClr val="tx1"/>
          </a:solidFill>
          <a:latin typeface="+mn-lt"/>
          <a:ea typeface="+mn-ea"/>
          <a:cs typeface="+mn-cs"/>
        </a:defRPr>
      </a:lvl2pPr>
      <a:lvl3pPr marL="1069061" algn="l" defTabSz="1069061" rtl="0" eaLnBrk="1" latinLnBrk="0" hangingPunct="1">
        <a:defRPr sz="2105" kern="1200">
          <a:solidFill>
            <a:schemeClr val="tx1"/>
          </a:solidFill>
          <a:latin typeface="+mn-lt"/>
          <a:ea typeface="+mn-ea"/>
          <a:cs typeface="+mn-cs"/>
        </a:defRPr>
      </a:lvl3pPr>
      <a:lvl4pPr marL="1603589" algn="l" defTabSz="1069061" rtl="0" eaLnBrk="1" latinLnBrk="0" hangingPunct="1">
        <a:defRPr sz="2105" kern="1200">
          <a:solidFill>
            <a:schemeClr val="tx1"/>
          </a:solidFill>
          <a:latin typeface="+mn-lt"/>
          <a:ea typeface="+mn-ea"/>
          <a:cs typeface="+mn-cs"/>
        </a:defRPr>
      </a:lvl4pPr>
      <a:lvl5pPr marL="2138120" algn="l" defTabSz="1069061" rtl="0" eaLnBrk="1" latinLnBrk="0" hangingPunct="1">
        <a:defRPr sz="2105" kern="1200">
          <a:solidFill>
            <a:schemeClr val="tx1"/>
          </a:solidFill>
          <a:latin typeface="+mn-lt"/>
          <a:ea typeface="+mn-ea"/>
          <a:cs typeface="+mn-cs"/>
        </a:defRPr>
      </a:lvl5pPr>
      <a:lvl6pPr marL="2672651" algn="l" defTabSz="1069061" rtl="0" eaLnBrk="1" latinLnBrk="0" hangingPunct="1">
        <a:defRPr sz="2105" kern="1200">
          <a:solidFill>
            <a:schemeClr val="tx1"/>
          </a:solidFill>
          <a:latin typeface="+mn-lt"/>
          <a:ea typeface="+mn-ea"/>
          <a:cs typeface="+mn-cs"/>
        </a:defRPr>
      </a:lvl6pPr>
      <a:lvl7pPr marL="3207181" algn="l" defTabSz="1069061" rtl="0" eaLnBrk="1" latinLnBrk="0" hangingPunct="1">
        <a:defRPr sz="2105" kern="1200">
          <a:solidFill>
            <a:schemeClr val="tx1"/>
          </a:solidFill>
          <a:latin typeface="+mn-lt"/>
          <a:ea typeface="+mn-ea"/>
          <a:cs typeface="+mn-cs"/>
        </a:defRPr>
      </a:lvl7pPr>
      <a:lvl8pPr marL="3741711" algn="l" defTabSz="1069061" rtl="0" eaLnBrk="1" latinLnBrk="0" hangingPunct="1">
        <a:defRPr sz="2105" kern="1200">
          <a:solidFill>
            <a:schemeClr val="tx1"/>
          </a:solidFill>
          <a:latin typeface="+mn-lt"/>
          <a:ea typeface="+mn-ea"/>
          <a:cs typeface="+mn-cs"/>
        </a:defRPr>
      </a:lvl8pPr>
      <a:lvl9pPr marL="4276241" algn="l" defTabSz="1069061"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41450" y="1763927"/>
            <a:ext cx="8915774" cy="4989036"/>
          </a:xfrm>
        </p:spPr>
        <p:txBody>
          <a:bodyPr>
            <a:normAutofit/>
          </a:bodyPr>
          <a:lstStyle/>
          <a:p>
            <a:pPr marL="0" indent="0">
              <a:buNone/>
            </a:pPr>
            <a:r>
              <a:rPr lang="tr-TR" sz="1200" b="1" dirty="0">
                <a:latin typeface="Times New Roman" panose="02020603050405020304" pitchFamily="18" charset="0"/>
                <a:cs typeface="Times New Roman" panose="02020603050405020304" pitchFamily="18" charset="0"/>
              </a:rPr>
              <a:t>TARİH NO :</a:t>
            </a:r>
          </a:p>
          <a:p>
            <a:pPr marL="0" indent="0">
              <a:buNone/>
            </a:pPr>
            <a:r>
              <a:rPr lang="tr-TR" sz="1200" b="1" dirty="0">
                <a:latin typeface="Times New Roman" panose="02020603050405020304" pitchFamily="18" charset="0"/>
                <a:cs typeface="Times New Roman" panose="02020603050405020304" pitchFamily="18" charset="0"/>
              </a:rPr>
              <a:t>BELGE NO :</a:t>
            </a:r>
          </a:p>
          <a:p>
            <a:pPr marL="0" indent="0">
              <a:buNone/>
            </a:pPr>
            <a:endParaRPr lang="tr-TR" sz="1200" b="1" dirty="0">
              <a:latin typeface="Times New Roman" panose="02020603050405020304" pitchFamily="18" charset="0"/>
              <a:cs typeface="Times New Roman" panose="02020603050405020304" pitchFamily="18" charset="0"/>
            </a:endParaRPr>
          </a:p>
          <a:p>
            <a:pPr marL="0" indent="0">
              <a:buNone/>
            </a:pPr>
            <a:r>
              <a:rPr lang="tr-TR" sz="1200" b="1" dirty="0">
                <a:latin typeface="Times New Roman" panose="02020603050405020304" pitchFamily="18" charset="0"/>
                <a:cs typeface="Times New Roman" panose="02020603050405020304" pitchFamily="18" charset="0"/>
              </a:rPr>
              <a:t>Bu belge 657 Sayılı Devlet Memurları Kanununun 122. Maddesince düzenlenmiştir.</a:t>
            </a:r>
          </a:p>
        </p:txBody>
      </p:sp>
    </p:spTree>
    <p:extLst>
      <p:ext uri="{BB962C8B-B14F-4D97-AF65-F5344CB8AC3E}">
        <p14:creationId xmlns:p14="http://schemas.microsoft.com/office/powerpoint/2010/main" val="262530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2" y="317"/>
            <a:ext cx="10686288" cy="7559040"/>
          </a:xfrm>
          <a:prstGeom prst="rect">
            <a:avLst/>
          </a:prstGeom>
        </p:spPr>
      </p:pic>
      <p:pic>
        <p:nvPicPr>
          <p:cNvPr id="2" name="Resim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86435" y="1353594"/>
            <a:ext cx="864096" cy="864096"/>
          </a:xfrm>
          <a:prstGeom prst="rect">
            <a:avLst/>
          </a:prstGeom>
          <a:ln w="25400">
            <a:solidFill>
              <a:srgbClr val="FFC000"/>
            </a:solidFill>
          </a:ln>
        </p:spPr>
      </p:pic>
      <p:sp>
        <p:nvSpPr>
          <p:cNvPr id="14" name="11 Metin kutusu"/>
          <p:cNvSpPr txBox="1"/>
          <p:nvPr/>
        </p:nvSpPr>
        <p:spPr>
          <a:xfrm>
            <a:off x="1557050" y="3948232"/>
            <a:ext cx="7409431" cy="886397"/>
          </a:xfrm>
          <a:prstGeom prst="rect">
            <a:avLst/>
          </a:prstGeom>
          <a:noFill/>
        </p:spPr>
        <p:txBody>
          <a:bodyPr wrap="square" rtlCol="0">
            <a:spAutoFit/>
          </a:bodyPr>
          <a:lstStyle/>
          <a:p>
            <a:pPr algn="just"/>
            <a:r>
              <a:rPr lang="tr-TR" sz="1290" dirty="0">
                <a:solidFill>
                  <a:srgbClr val="FF0000"/>
                </a:solidFill>
                <a:latin typeface="Times New Roman" panose="02020603050405020304" pitchFamily="18" charset="0"/>
                <a:cs typeface="Times New Roman" panose="02020603050405020304" pitchFamily="18" charset="0"/>
              </a:rPr>
              <a:t>	</a:t>
            </a:r>
            <a:r>
              <a:rPr lang="tr-TR" sz="1290" dirty="0" smtClean="0">
                <a:latin typeface="Times New Roman" panose="02020603050405020304" pitchFamily="18" charset="0"/>
                <a:cs typeface="Times New Roman" panose="02020603050405020304" pitchFamily="18" charset="0"/>
              </a:rPr>
              <a:t>Göreviniz sırasında şahsınıza </a:t>
            </a:r>
            <a:r>
              <a:rPr lang="tr-TR" sz="1290" dirty="0" smtClean="0">
                <a:latin typeface="Times New Roman" panose="02020603050405020304" pitchFamily="18" charset="0"/>
                <a:cs typeface="Times New Roman" panose="02020603050405020304" pitchFamily="18" charset="0"/>
              </a:rPr>
              <a:t>tevdi </a:t>
            </a:r>
            <a:r>
              <a:rPr lang="tr-TR" sz="1290" dirty="0" smtClean="0">
                <a:latin typeface="Times New Roman" panose="02020603050405020304" pitchFamily="18" charset="0"/>
                <a:cs typeface="Times New Roman" panose="02020603050405020304" pitchFamily="18" charset="0"/>
              </a:rPr>
              <a:t>edilen görevleri titizlikle takip ederek üstün mesuliyet duygusu içerisinde yerine getirmeniz ayrıca sorumluluk bölgenizde bulunan hizmetlerin etkinlik ve kalitesinin yükseltilmesindeki gayretli ve özverili çalışmalarınızdan </a:t>
            </a:r>
            <a:r>
              <a:rPr lang="tr-TR" sz="1290" dirty="0" smtClean="0">
                <a:latin typeface="Times New Roman" panose="02020603050405020304" pitchFamily="18" charset="0"/>
                <a:cs typeface="Times New Roman" panose="02020603050405020304" pitchFamily="18" charset="0"/>
              </a:rPr>
              <a:t>dolayı sizi </a:t>
            </a:r>
            <a:r>
              <a:rPr lang="tr-TR" sz="1290" dirty="0">
                <a:latin typeface="Times New Roman" pitchFamily="18" charset="0"/>
                <a:cs typeface="Times New Roman" pitchFamily="18" charset="0"/>
              </a:rPr>
              <a:t>657 Sayılı Devlet Memurları </a:t>
            </a:r>
            <a:r>
              <a:rPr lang="tr-TR" sz="1290" dirty="0" smtClean="0">
                <a:latin typeface="Times New Roman" pitchFamily="18" charset="0"/>
                <a:cs typeface="Times New Roman" pitchFamily="18" charset="0"/>
              </a:rPr>
              <a:t>Kanunu’nun </a:t>
            </a:r>
            <a:r>
              <a:rPr lang="tr-TR" sz="1290" dirty="0">
                <a:latin typeface="Times New Roman" pitchFamily="18" charset="0"/>
                <a:cs typeface="Times New Roman" pitchFamily="18" charset="0"/>
              </a:rPr>
              <a:t>122. </a:t>
            </a:r>
            <a:r>
              <a:rPr lang="tr-TR" sz="1290" dirty="0" smtClean="0">
                <a:latin typeface="Times New Roman" panose="02020603050405020304" pitchFamily="18" charset="0"/>
                <a:cs typeface="Times New Roman" panose="02020603050405020304" pitchFamily="18" charset="0"/>
              </a:rPr>
              <a:t>Maddesi uyarınca </a:t>
            </a:r>
            <a:r>
              <a:rPr lang="tr-TR" sz="1290" dirty="0">
                <a:latin typeface="Times New Roman" panose="02020603050405020304" pitchFamily="18" charset="0"/>
                <a:cs typeface="Times New Roman" panose="02020603050405020304" pitchFamily="18" charset="0"/>
              </a:rPr>
              <a:t>‘BAŞARI BELGESİ</a:t>
            </a:r>
            <a:r>
              <a:rPr lang="tr-TR" sz="1290" dirty="0" smtClean="0">
                <a:latin typeface="Times New Roman" panose="02020603050405020304" pitchFamily="18" charset="0"/>
                <a:cs typeface="Times New Roman" panose="02020603050405020304" pitchFamily="18" charset="0"/>
              </a:rPr>
              <a:t>’ ile taltif eder, başarılarınızın devamını dilerim. </a:t>
            </a:r>
            <a:endParaRPr lang="tr-TR" sz="1290" dirty="0">
              <a:latin typeface="Times New Roman" panose="02020603050405020304" pitchFamily="18" charset="0"/>
              <a:cs typeface="Times New Roman" panose="02020603050405020304" pitchFamily="18" charset="0"/>
            </a:endParaRPr>
          </a:p>
        </p:txBody>
      </p:sp>
      <p:sp>
        <p:nvSpPr>
          <p:cNvPr id="8" name="7 Metin kutusu"/>
          <p:cNvSpPr txBox="1"/>
          <p:nvPr/>
        </p:nvSpPr>
        <p:spPr>
          <a:xfrm>
            <a:off x="1557049" y="3022069"/>
            <a:ext cx="7677289" cy="692497"/>
          </a:xfrm>
          <a:prstGeom prst="rect">
            <a:avLst/>
          </a:prstGeom>
          <a:noFill/>
        </p:spPr>
        <p:txBody>
          <a:bodyPr wrap="square" rtlCol="0">
            <a:spAutoFit/>
          </a:bodyPr>
          <a:lstStyle/>
          <a:p>
            <a:r>
              <a:rPr lang="tr-TR" sz="1300" dirty="0">
                <a:latin typeface="Times New Roman" panose="02020603050405020304" pitchFamily="18" charset="0"/>
                <a:cs typeface="Times New Roman" panose="02020603050405020304" pitchFamily="18" charset="0"/>
              </a:rPr>
              <a:t>ADI SOYADI: AHMET MEHMET</a:t>
            </a:r>
          </a:p>
          <a:p>
            <a:r>
              <a:rPr lang="tr-TR" sz="1300" dirty="0">
                <a:latin typeface="Times New Roman" panose="02020603050405020304" pitchFamily="18" charset="0"/>
                <a:cs typeface="Times New Roman" panose="02020603050405020304" pitchFamily="18" charset="0"/>
              </a:rPr>
              <a:t>T.C. KİMLİK NO: 111111111111</a:t>
            </a:r>
          </a:p>
          <a:p>
            <a:r>
              <a:rPr lang="tr-TR" sz="1300" dirty="0">
                <a:latin typeface="Times New Roman" panose="02020603050405020304" pitchFamily="18" charset="0"/>
                <a:cs typeface="Times New Roman" panose="02020603050405020304" pitchFamily="18" charset="0"/>
              </a:rPr>
              <a:t>GÖREV YERİ-GÖREVİ: </a:t>
            </a:r>
            <a:r>
              <a:rPr lang="tr-TR" sz="1300" dirty="0" smtClean="0">
                <a:latin typeface="Times New Roman" panose="02020603050405020304" pitchFamily="18" charset="0"/>
                <a:cs typeface="Times New Roman" panose="02020603050405020304" pitchFamily="18" charset="0"/>
              </a:rPr>
              <a:t>AĞIN </a:t>
            </a:r>
            <a:r>
              <a:rPr lang="tr-TR" sz="1300" dirty="0">
                <a:latin typeface="Times New Roman" panose="02020603050405020304" pitchFamily="18" charset="0"/>
                <a:cs typeface="Times New Roman" panose="02020603050405020304" pitchFamily="18" charset="0"/>
              </a:rPr>
              <a:t>İLÇE EMNİYET AMİRLİĞİ – EMNİYET AMİRİ</a:t>
            </a:r>
          </a:p>
        </p:txBody>
      </p:sp>
      <p:sp>
        <p:nvSpPr>
          <p:cNvPr id="16" name="15 Metin kutusu"/>
          <p:cNvSpPr txBox="1"/>
          <p:nvPr/>
        </p:nvSpPr>
        <p:spPr>
          <a:xfrm>
            <a:off x="6642050" y="5707562"/>
            <a:ext cx="2459134" cy="488467"/>
          </a:xfrm>
          <a:prstGeom prst="rect">
            <a:avLst/>
          </a:prstGeom>
          <a:noFill/>
        </p:spPr>
        <p:txBody>
          <a:bodyPr wrap="square" rtlCol="0">
            <a:spAutoFit/>
          </a:bodyPr>
          <a:lstStyle/>
          <a:p>
            <a:pPr algn="ctr"/>
            <a:r>
              <a:rPr lang="tr-TR" sz="1287" dirty="0">
                <a:latin typeface="Times New Roman" pitchFamily="18" charset="0"/>
                <a:cs typeface="Times New Roman" pitchFamily="18" charset="0"/>
              </a:rPr>
              <a:t>Furkan Taha TÜRKMENOĞLU</a:t>
            </a:r>
          </a:p>
          <a:p>
            <a:pPr algn="ctr"/>
            <a:r>
              <a:rPr lang="tr-TR" sz="1287" dirty="0" smtClean="0">
                <a:latin typeface="Times New Roman" pitchFamily="18" charset="0"/>
                <a:cs typeface="Times New Roman" pitchFamily="18" charset="0"/>
              </a:rPr>
              <a:t>Ağın </a:t>
            </a:r>
            <a:r>
              <a:rPr lang="tr-TR" sz="1287" dirty="0">
                <a:latin typeface="Times New Roman" pitchFamily="18" charset="0"/>
                <a:cs typeface="Times New Roman" pitchFamily="18" charset="0"/>
              </a:rPr>
              <a:t>Kaymakamı</a:t>
            </a:r>
          </a:p>
        </p:txBody>
      </p:sp>
      <p:sp>
        <p:nvSpPr>
          <p:cNvPr id="11" name="6 Metin kutusu"/>
          <p:cNvSpPr txBox="1"/>
          <p:nvPr/>
        </p:nvSpPr>
        <p:spPr>
          <a:xfrm>
            <a:off x="4301790" y="2499473"/>
            <a:ext cx="2088232" cy="369332"/>
          </a:xfrm>
          <a:prstGeom prst="rect">
            <a:avLst/>
          </a:prstGeom>
          <a:noFill/>
        </p:spPr>
        <p:txBody>
          <a:bodyPr wrap="square" rtlCol="0">
            <a:spAutoFit/>
          </a:bodyPr>
          <a:lstStyle/>
          <a:p>
            <a:pPr algn="just"/>
            <a:r>
              <a:rPr lang="tr-TR" sz="1800" dirty="0">
                <a:latin typeface="Times New Roman" panose="02020603050405020304" pitchFamily="18" charset="0"/>
                <a:cs typeface="Times New Roman" panose="02020603050405020304" pitchFamily="18" charset="0"/>
              </a:rPr>
              <a:t>BAŞARI BELGESİ</a:t>
            </a:r>
          </a:p>
        </p:txBody>
      </p:sp>
      <p:pic>
        <p:nvPicPr>
          <p:cNvPr id="9" name="Resim 8">
            <a:extLst>
              <a:ext uri="{FF2B5EF4-FFF2-40B4-BE49-F238E27FC236}">
                <a16:creationId xmlns:a16="http://schemas.microsoft.com/office/drawing/2014/main" id="{7A314B11-6FF4-4C40-9DC2-71955D0570C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49709" y="1168381"/>
            <a:ext cx="1192395" cy="1131463"/>
          </a:xfrm>
          <a:prstGeom prst="rect">
            <a:avLst/>
          </a:prstGeom>
        </p:spPr>
      </p:pic>
    </p:spTree>
    <p:extLst>
      <p:ext uri="{BB962C8B-B14F-4D97-AF65-F5344CB8AC3E}">
        <p14:creationId xmlns:p14="http://schemas.microsoft.com/office/powerpoint/2010/main" val="3653269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Resim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2" y="317"/>
            <a:ext cx="10686288" cy="7559040"/>
          </a:xfrm>
          <a:prstGeom prst="rect">
            <a:avLst/>
          </a:prstGeom>
        </p:spPr>
      </p:pic>
      <p:sp>
        <p:nvSpPr>
          <p:cNvPr id="14" name="11 Metin kutusu"/>
          <p:cNvSpPr txBox="1"/>
          <p:nvPr/>
        </p:nvSpPr>
        <p:spPr>
          <a:xfrm>
            <a:off x="1557050" y="3948232"/>
            <a:ext cx="7240929" cy="1084912"/>
          </a:xfrm>
          <a:prstGeom prst="rect">
            <a:avLst/>
          </a:prstGeom>
          <a:noFill/>
        </p:spPr>
        <p:txBody>
          <a:bodyPr wrap="square" rtlCol="0">
            <a:spAutoFit/>
          </a:bodyPr>
          <a:lstStyle/>
          <a:p>
            <a:pPr algn="just"/>
            <a:r>
              <a:rPr lang="tr-TR" sz="1290" dirty="0">
                <a:solidFill>
                  <a:srgbClr val="FF0000"/>
                </a:solidFill>
                <a:latin typeface="Times New Roman" panose="02020603050405020304" pitchFamily="18" charset="0"/>
                <a:cs typeface="Times New Roman" panose="02020603050405020304" pitchFamily="18" charset="0"/>
              </a:rPr>
              <a:t>	</a:t>
            </a:r>
            <a:r>
              <a:rPr lang="tr-TR" sz="1290" dirty="0">
                <a:latin typeface="Times New Roman" pitchFamily="18" charset="0"/>
                <a:cs typeface="Times New Roman" pitchFamily="18" charset="0"/>
              </a:rPr>
              <a:t>İlçede görevli bulunduğum süre içindeki izlenimlerimde hizmetinizi tam bir ciddiyet, liyakat ve büyük bir sorumluluk anlayışı içinde yürüttüğünüzü memnuniyetle izledim. Şahsıma kamu görevlilerine, mesai arkadaşlarınıza ve iş sahiplerine karşı meslek onuruna yakışır davranışlarınızı müşahede ettim. </a:t>
            </a:r>
          </a:p>
          <a:p>
            <a:pPr algn="just"/>
            <a:r>
              <a:rPr lang="tr-TR" sz="1290" dirty="0">
                <a:latin typeface="Times New Roman" pitchFamily="18" charset="0"/>
                <a:cs typeface="Times New Roman" pitchFamily="18" charset="0"/>
              </a:rPr>
              <a:t>     	 Bu üstün mesainiz dolayısıyla, sizi TEŞEKKÜR BELGESİ ile taltif ediyorum.</a:t>
            </a:r>
            <a:endParaRPr lang="tr-TR" sz="1290" dirty="0">
              <a:solidFill>
                <a:srgbClr val="FF0000"/>
              </a:solidFill>
              <a:latin typeface="Times New Roman" panose="02020603050405020304" pitchFamily="18" charset="0"/>
              <a:cs typeface="Times New Roman" panose="02020603050405020304" pitchFamily="18" charset="0"/>
            </a:endParaRPr>
          </a:p>
        </p:txBody>
      </p:sp>
      <p:sp>
        <p:nvSpPr>
          <p:cNvPr id="8" name="7 Metin kutusu"/>
          <p:cNvSpPr txBox="1"/>
          <p:nvPr/>
        </p:nvSpPr>
        <p:spPr>
          <a:xfrm>
            <a:off x="1557049" y="3022069"/>
            <a:ext cx="7533273" cy="692497"/>
          </a:xfrm>
          <a:prstGeom prst="rect">
            <a:avLst/>
          </a:prstGeom>
          <a:noFill/>
        </p:spPr>
        <p:txBody>
          <a:bodyPr wrap="square" rtlCol="0">
            <a:spAutoFit/>
          </a:bodyPr>
          <a:lstStyle/>
          <a:p>
            <a:r>
              <a:rPr lang="tr-TR" sz="1300" dirty="0">
                <a:latin typeface="Times New Roman" panose="02020603050405020304" pitchFamily="18" charset="0"/>
                <a:cs typeface="Times New Roman" panose="02020603050405020304" pitchFamily="18" charset="0"/>
              </a:rPr>
              <a:t>ADI SOYADI: AHMET MEHMET</a:t>
            </a:r>
          </a:p>
          <a:p>
            <a:r>
              <a:rPr lang="tr-TR" sz="1300" dirty="0">
                <a:latin typeface="Times New Roman" panose="02020603050405020304" pitchFamily="18" charset="0"/>
                <a:cs typeface="Times New Roman" panose="02020603050405020304" pitchFamily="18" charset="0"/>
              </a:rPr>
              <a:t>T.C. KİMLİK NO: 111111111111</a:t>
            </a:r>
          </a:p>
          <a:p>
            <a:r>
              <a:rPr lang="tr-TR" sz="1300" dirty="0">
                <a:latin typeface="Times New Roman" panose="02020603050405020304" pitchFamily="18" charset="0"/>
                <a:cs typeface="Times New Roman" panose="02020603050405020304" pitchFamily="18" charset="0"/>
              </a:rPr>
              <a:t>GÖREV YERİ-GÖREVİ: </a:t>
            </a:r>
            <a:r>
              <a:rPr lang="tr-TR" sz="1300" dirty="0" smtClean="0">
                <a:latin typeface="Times New Roman" panose="02020603050405020304" pitchFamily="18" charset="0"/>
                <a:cs typeface="Times New Roman" panose="02020603050405020304" pitchFamily="18" charset="0"/>
              </a:rPr>
              <a:t>AĞIN </a:t>
            </a:r>
            <a:r>
              <a:rPr lang="tr-TR" sz="1300" dirty="0">
                <a:latin typeface="Times New Roman" panose="02020603050405020304" pitchFamily="18" charset="0"/>
                <a:cs typeface="Times New Roman" panose="02020603050405020304" pitchFamily="18" charset="0"/>
              </a:rPr>
              <a:t>İLÇE EMNİYET AMİRLİĞİ – EMNİYET AMİRİ</a:t>
            </a:r>
          </a:p>
        </p:txBody>
      </p:sp>
      <p:sp>
        <p:nvSpPr>
          <p:cNvPr id="11" name="6 Metin kutusu"/>
          <p:cNvSpPr txBox="1"/>
          <p:nvPr/>
        </p:nvSpPr>
        <p:spPr>
          <a:xfrm>
            <a:off x="4251519" y="2499473"/>
            <a:ext cx="2706527" cy="369332"/>
          </a:xfrm>
          <a:prstGeom prst="rect">
            <a:avLst/>
          </a:prstGeom>
          <a:noFill/>
        </p:spPr>
        <p:txBody>
          <a:bodyPr wrap="square" rtlCol="0">
            <a:spAutoFit/>
          </a:bodyPr>
          <a:lstStyle/>
          <a:p>
            <a:pPr algn="just"/>
            <a:r>
              <a:rPr lang="tr-TR" sz="1800" dirty="0">
                <a:latin typeface="Times New Roman" panose="02020603050405020304" pitchFamily="18" charset="0"/>
                <a:cs typeface="Times New Roman" panose="02020603050405020304" pitchFamily="18" charset="0"/>
              </a:rPr>
              <a:t>TEŞEKKÜR BELGESİ</a:t>
            </a:r>
          </a:p>
        </p:txBody>
      </p:sp>
      <p:sp>
        <p:nvSpPr>
          <p:cNvPr id="15" name="15 Metin kutusu"/>
          <p:cNvSpPr txBox="1"/>
          <p:nvPr/>
        </p:nvSpPr>
        <p:spPr>
          <a:xfrm>
            <a:off x="6642050" y="5707562"/>
            <a:ext cx="2459134" cy="488467"/>
          </a:xfrm>
          <a:prstGeom prst="rect">
            <a:avLst/>
          </a:prstGeom>
          <a:noFill/>
        </p:spPr>
        <p:txBody>
          <a:bodyPr wrap="square" rtlCol="0">
            <a:spAutoFit/>
          </a:bodyPr>
          <a:lstStyle/>
          <a:p>
            <a:pPr algn="ctr"/>
            <a:r>
              <a:rPr lang="tr-TR" sz="1287" dirty="0">
                <a:latin typeface="Times New Roman" pitchFamily="18" charset="0"/>
                <a:cs typeface="Times New Roman" pitchFamily="18" charset="0"/>
              </a:rPr>
              <a:t>Furkan Taha TÜRKMENOĞLU</a:t>
            </a:r>
          </a:p>
          <a:p>
            <a:pPr algn="ctr"/>
            <a:r>
              <a:rPr lang="tr-TR" sz="1287" dirty="0" smtClean="0">
                <a:latin typeface="Times New Roman" pitchFamily="18" charset="0"/>
                <a:cs typeface="Times New Roman" pitchFamily="18" charset="0"/>
              </a:rPr>
              <a:t>Ağın </a:t>
            </a:r>
            <a:r>
              <a:rPr lang="tr-TR" sz="1287" dirty="0">
                <a:latin typeface="Times New Roman" pitchFamily="18" charset="0"/>
                <a:cs typeface="Times New Roman" pitchFamily="18" charset="0"/>
              </a:rPr>
              <a:t>Kaymakamı</a:t>
            </a:r>
          </a:p>
        </p:txBody>
      </p:sp>
      <p:pic>
        <p:nvPicPr>
          <p:cNvPr id="16" name="Resim 15">
            <a:extLst>
              <a:ext uri="{FF2B5EF4-FFF2-40B4-BE49-F238E27FC236}">
                <a16:creationId xmlns:a16="http://schemas.microsoft.com/office/drawing/2014/main" id="{7A314B11-6FF4-4C40-9DC2-71955D0570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49709" y="1168381"/>
            <a:ext cx="1192395" cy="1131463"/>
          </a:xfrm>
          <a:prstGeom prst="rect">
            <a:avLst/>
          </a:prstGeom>
        </p:spPr>
      </p:pic>
      <p:pic>
        <p:nvPicPr>
          <p:cNvPr id="17" name="Resim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86435" y="1353594"/>
            <a:ext cx="864096" cy="864096"/>
          </a:xfrm>
          <a:prstGeom prst="rect">
            <a:avLst/>
          </a:prstGeom>
          <a:ln w="25400">
            <a:solidFill>
              <a:srgbClr val="FFC000"/>
            </a:solidFill>
          </a:ln>
        </p:spPr>
      </p:pic>
    </p:spTree>
    <p:extLst>
      <p:ext uri="{BB962C8B-B14F-4D97-AF65-F5344CB8AC3E}">
        <p14:creationId xmlns:p14="http://schemas.microsoft.com/office/powerpoint/2010/main" val="3730779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2" y="317"/>
            <a:ext cx="10686288" cy="7559040"/>
          </a:xfrm>
          <a:prstGeom prst="rect">
            <a:avLst/>
          </a:prstGeom>
        </p:spPr>
      </p:pic>
      <p:sp>
        <p:nvSpPr>
          <p:cNvPr id="14" name="11 Metin kutusu"/>
          <p:cNvSpPr txBox="1"/>
          <p:nvPr/>
        </p:nvSpPr>
        <p:spPr>
          <a:xfrm>
            <a:off x="1557050" y="3948232"/>
            <a:ext cx="7240929" cy="686535"/>
          </a:xfrm>
          <a:prstGeom prst="rect">
            <a:avLst/>
          </a:prstGeom>
          <a:noFill/>
        </p:spPr>
        <p:txBody>
          <a:bodyPr wrap="square" rtlCol="0">
            <a:spAutoFit/>
          </a:bodyPr>
          <a:lstStyle/>
          <a:p>
            <a:pPr algn="just"/>
            <a:r>
              <a:rPr lang="tr-TR" sz="1287" dirty="0">
                <a:solidFill>
                  <a:srgbClr val="FF0000"/>
                </a:solidFill>
                <a:latin typeface="Times New Roman" panose="02020603050405020304" pitchFamily="18" charset="0"/>
                <a:cs typeface="Times New Roman" panose="02020603050405020304" pitchFamily="18" charset="0"/>
              </a:rPr>
              <a:t>	</a:t>
            </a:r>
            <a:r>
              <a:rPr lang="tr-TR" sz="1287" dirty="0">
                <a:latin typeface="Times New Roman" panose="02020603050405020304" pitchFamily="18" charset="0"/>
                <a:cs typeface="Times New Roman" panose="02020603050405020304" pitchFamily="18" charset="0"/>
              </a:rPr>
              <a:t>657 Sayılı Devlet Memurları Kanununun 122’nci maddesine istinaden 3 defa başarı belgesi ile ödüllendirildiğinden dolayı ÜSTÜN BAŞARI BELGESİ almaya hak kazanmıştır.</a:t>
            </a:r>
          </a:p>
          <a:p>
            <a:pPr algn="just"/>
            <a:endParaRPr lang="tr-TR" sz="1287" dirty="0">
              <a:solidFill>
                <a:srgbClr val="FF0000"/>
              </a:solidFill>
              <a:latin typeface="Times New Roman" panose="02020603050405020304" pitchFamily="18" charset="0"/>
              <a:cs typeface="Times New Roman" panose="02020603050405020304" pitchFamily="18" charset="0"/>
            </a:endParaRPr>
          </a:p>
        </p:txBody>
      </p:sp>
      <p:sp>
        <p:nvSpPr>
          <p:cNvPr id="8" name="7 Metin kutusu"/>
          <p:cNvSpPr txBox="1"/>
          <p:nvPr/>
        </p:nvSpPr>
        <p:spPr>
          <a:xfrm>
            <a:off x="1557049" y="3022069"/>
            <a:ext cx="7533273" cy="692497"/>
          </a:xfrm>
          <a:prstGeom prst="rect">
            <a:avLst/>
          </a:prstGeom>
          <a:noFill/>
        </p:spPr>
        <p:txBody>
          <a:bodyPr wrap="square" rtlCol="0">
            <a:spAutoFit/>
          </a:bodyPr>
          <a:lstStyle/>
          <a:p>
            <a:r>
              <a:rPr lang="tr-TR" sz="1300" dirty="0">
                <a:latin typeface="Times New Roman" panose="02020603050405020304" pitchFamily="18" charset="0"/>
                <a:cs typeface="Times New Roman" panose="02020603050405020304" pitchFamily="18" charset="0"/>
              </a:rPr>
              <a:t>ADI SOYADI: AHMET MEHMET</a:t>
            </a:r>
          </a:p>
          <a:p>
            <a:r>
              <a:rPr lang="tr-TR" sz="1300" dirty="0">
                <a:latin typeface="Times New Roman" panose="02020603050405020304" pitchFamily="18" charset="0"/>
                <a:cs typeface="Times New Roman" panose="02020603050405020304" pitchFamily="18" charset="0"/>
              </a:rPr>
              <a:t>T.C. KİMLİK NO: 111111111111</a:t>
            </a:r>
          </a:p>
          <a:p>
            <a:r>
              <a:rPr lang="tr-TR" sz="1300" dirty="0">
                <a:latin typeface="Times New Roman" panose="02020603050405020304" pitchFamily="18" charset="0"/>
                <a:cs typeface="Times New Roman" panose="02020603050405020304" pitchFamily="18" charset="0"/>
              </a:rPr>
              <a:t>GÖREV YERİ-GÖREVİ: </a:t>
            </a:r>
            <a:r>
              <a:rPr lang="tr-TR" sz="1300" dirty="0" smtClean="0">
                <a:latin typeface="Times New Roman" panose="02020603050405020304" pitchFamily="18" charset="0"/>
                <a:cs typeface="Times New Roman" panose="02020603050405020304" pitchFamily="18" charset="0"/>
              </a:rPr>
              <a:t>AĞIN </a:t>
            </a:r>
            <a:r>
              <a:rPr lang="tr-TR" sz="1300" dirty="0">
                <a:latin typeface="Times New Roman" panose="02020603050405020304" pitchFamily="18" charset="0"/>
                <a:cs typeface="Times New Roman" panose="02020603050405020304" pitchFamily="18" charset="0"/>
              </a:rPr>
              <a:t>İLÇE EMNİYET AMİRLİĞİ – EMNİYET AMİRİ</a:t>
            </a:r>
          </a:p>
        </p:txBody>
      </p:sp>
      <p:sp>
        <p:nvSpPr>
          <p:cNvPr id="11" name="6 Metin kutusu"/>
          <p:cNvSpPr txBox="1"/>
          <p:nvPr/>
        </p:nvSpPr>
        <p:spPr>
          <a:xfrm>
            <a:off x="4092898" y="2499473"/>
            <a:ext cx="3652847" cy="369332"/>
          </a:xfrm>
          <a:prstGeom prst="rect">
            <a:avLst/>
          </a:prstGeom>
          <a:noFill/>
        </p:spPr>
        <p:txBody>
          <a:bodyPr wrap="square" rtlCol="0">
            <a:spAutoFit/>
          </a:bodyPr>
          <a:lstStyle/>
          <a:p>
            <a:pPr algn="just"/>
            <a:r>
              <a:rPr lang="tr-TR" sz="1800" dirty="0">
                <a:latin typeface="Times New Roman" panose="02020603050405020304" pitchFamily="18" charset="0"/>
                <a:cs typeface="Times New Roman" panose="02020603050405020304" pitchFamily="18" charset="0"/>
              </a:rPr>
              <a:t>ÜSTÜN BAŞARI BELGESİ</a:t>
            </a:r>
          </a:p>
        </p:txBody>
      </p:sp>
      <p:sp>
        <p:nvSpPr>
          <p:cNvPr id="10" name="15 Metin kutusu"/>
          <p:cNvSpPr txBox="1"/>
          <p:nvPr/>
        </p:nvSpPr>
        <p:spPr>
          <a:xfrm>
            <a:off x="6642050" y="5707562"/>
            <a:ext cx="2459134" cy="488467"/>
          </a:xfrm>
          <a:prstGeom prst="rect">
            <a:avLst/>
          </a:prstGeom>
          <a:noFill/>
        </p:spPr>
        <p:txBody>
          <a:bodyPr wrap="square" rtlCol="0">
            <a:spAutoFit/>
          </a:bodyPr>
          <a:lstStyle/>
          <a:p>
            <a:pPr algn="ctr"/>
            <a:r>
              <a:rPr lang="tr-TR" sz="1287" dirty="0">
                <a:latin typeface="Times New Roman" pitchFamily="18" charset="0"/>
                <a:cs typeface="Times New Roman" pitchFamily="18" charset="0"/>
              </a:rPr>
              <a:t>Furkan Taha TÜRKMENOĞLU</a:t>
            </a:r>
          </a:p>
          <a:p>
            <a:pPr algn="ctr"/>
            <a:r>
              <a:rPr lang="tr-TR" sz="1287" smtClean="0">
                <a:latin typeface="Times New Roman" pitchFamily="18" charset="0"/>
                <a:cs typeface="Times New Roman" pitchFamily="18" charset="0"/>
              </a:rPr>
              <a:t>Ağın </a:t>
            </a:r>
            <a:r>
              <a:rPr lang="tr-TR" sz="1287" dirty="0">
                <a:latin typeface="Times New Roman" pitchFamily="18" charset="0"/>
                <a:cs typeface="Times New Roman" pitchFamily="18" charset="0"/>
              </a:rPr>
              <a:t>Kaymakamı</a:t>
            </a:r>
          </a:p>
        </p:txBody>
      </p:sp>
      <p:pic>
        <p:nvPicPr>
          <p:cNvPr id="15" name="Resim 14">
            <a:extLst>
              <a:ext uri="{FF2B5EF4-FFF2-40B4-BE49-F238E27FC236}">
                <a16:creationId xmlns:a16="http://schemas.microsoft.com/office/drawing/2014/main" id="{7A314B11-6FF4-4C40-9DC2-71955D0570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49709" y="1168381"/>
            <a:ext cx="1192395" cy="1131463"/>
          </a:xfrm>
          <a:prstGeom prst="rect">
            <a:avLst/>
          </a:prstGeom>
        </p:spPr>
      </p:pic>
      <p:pic>
        <p:nvPicPr>
          <p:cNvPr id="16" name="Resim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86435" y="1353594"/>
            <a:ext cx="864096" cy="864096"/>
          </a:xfrm>
          <a:prstGeom prst="rect">
            <a:avLst/>
          </a:prstGeom>
          <a:ln w="25400">
            <a:solidFill>
              <a:srgbClr val="FFC000"/>
            </a:solidFill>
          </a:ln>
        </p:spPr>
      </p:pic>
    </p:spTree>
    <p:extLst>
      <p:ext uri="{BB962C8B-B14F-4D97-AF65-F5344CB8AC3E}">
        <p14:creationId xmlns:p14="http://schemas.microsoft.com/office/powerpoint/2010/main" val="156194517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429</TotalTime>
  <Words>119</Words>
  <Application>Microsoft Office PowerPoint</Application>
  <PresentationFormat>Özel</PresentationFormat>
  <Paragraphs>29</Paragraphs>
  <Slides>4</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Times New Roman</vt:lpstr>
      <vt:lpstr>Ofis Teması</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dc:creator>
  <cp:lastModifiedBy>Ağın Yazı İşleri</cp:lastModifiedBy>
  <cp:revision>59</cp:revision>
  <dcterms:created xsi:type="dcterms:W3CDTF">2019-03-08T06:15:57Z</dcterms:created>
  <dcterms:modified xsi:type="dcterms:W3CDTF">2023-09-19T13:28:12Z</dcterms:modified>
</cp:coreProperties>
</file>